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5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1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BE82-64C4-4063-81A9-47CED60D94D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D726A-B7CD-43AC-992C-888BFE65F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8428" y="784161"/>
            <a:ext cx="9144000" cy="2387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Palatino Linotype" panose="02040502050505030304" pitchFamily="18" charset="0"/>
                <a:ea typeface="Gadugi" panose="020B0502040204020203" pitchFamily="34" charset="0"/>
              </a:rPr>
              <a:t>C &amp; S Food Show Collection</a:t>
            </a:r>
            <a:br>
              <a:rPr lang="en-US" dirty="0" smtClean="0">
                <a:latin typeface="Palatino Linotype" panose="02040502050505030304" pitchFamily="18" charset="0"/>
                <a:ea typeface="Gadugi" panose="020B0502040204020203" pitchFamily="34" charset="0"/>
              </a:rPr>
            </a:br>
            <a:r>
              <a:rPr lang="en-US" dirty="0" smtClean="0">
                <a:latin typeface="Palatino Linotype" panose="02040502050505030304" pitchFamily="18" charset="0"/>
                <a:ea typeface="Gadugi" panose="020B0502040204020203" pitchFamily="34" charset="0"/>
              </a:rPr>
              <a:t>Mohegan Sun</a:t>
            </a:r>
            <a:br>
              <a:rPr lang="en-US" dirty="0" smtClean="0">
                <a:latin typeface="Palatino Linotype" panose="02040502050505030304" pitchFamily="18" charset="0"/>
                <a:ea typeface="Gadugi" panose="020B0502040204020203" pitchFamily="34" charset="0"/>
              </a:rPr>
            </a:br>
            <a:r>
              <a:rPr lang="en-US" dirty="0" smtClean="0">
                <a:latin typeface="Palatino Linotype" panose="02040502050505030304" pitchFamily="18" charset="0"/>
                <a:ea typeface="Gadugi" panose="020B0502040204020203" pitchFamily="34" charset="0"/>
              </a:rPr>
              <a:t>March 11, 2025</a:t>
            </a:r>
            <a:endParaRPr lang="en-US" dirty="0">
              <a:latin typeface="Palatino Linotype" panose="02040502050505030304" pitchFamily="18" charset="0"/>
              <a:ea typeface="Gadug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891" y="3602037"/>
            <a:ext cx="11184555" cy="241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dk1"/>
                </a:solidFill>
                <a:latin typeface="Palatino Linotype" panose="02040502050505030304" pitchFamily="18" charset="0"/>
                <a:ea typeface="Gadugi" panose="020B0502040204020203" pitchFamily="34" charset="0"/>
              </a:rPr>
              <a:t>53, 541 pounds of food and household items </a:t>
            </a:r>
            <a:r>
              <a:rPr lang="en-US" sz="3600" dirty="0" smtClean="0">
                <a:solidFill>
                  <a:schemeClr val="dk1"/>
                </a:solidFill>
                <a:latin typeface="Palatino Linotype" panose="02040502050505030304" pitchFamily="18" charset="0"/>
                <a:ea typeface="Gadugi" panose="020B0502040204020203" pitchFamily="34" charset="0"/>
              </a:rPr>
              <a:t>collected</a:t>
            </a:r>
          </a:p>
          <a:p>
            <a:pPr>
              <a:spcBef>
                <a:spcPct val="0"/>
              </a:spcBef>
            </a:pPr>
            <a:endParaRPr lang="en-US" sz="1100" dirty="0">
              <a:solidFill>
                <a:schemeClr val="dk1"/>
              </a:solidFill>
              <a:latin typeface="Palatino Linotype" panose="02040502050505030304" pitchFamily="18" charset="0"/>
              <a:ea typeface="Gadug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dk1"/>
                </a:solidFill>
                <a:latin typeface="Palatino Linotype" panose="02040502050505030304" pitchFamily="18" charset="0"/>
                <a:ea typeface="Gadugi" panose="020B0502040204020203" pitchFamily="34" charset="0"/>
              </a:rPr>
              <a:t>63 </a:t>
            </a:r>
            <a:r>
              <a:rPr lang="en-US" sz="3600" dirty="0" smtClean="0">
                <a:solidFill>
                  <a:schemeClr val="dk1"/>
                </a:solidFill>
                <a:latin typeface="Palatino Linotype" panose="02040502050505030304" pitchFamily="18" charset="0"/>
                <a:ea typeface="Gadugi" panose="020B0502040204020203" pitchFamily="34" charset="0"/>
              </a:rPr>
              <a:t>volunteers</a:t>
            </a:r>
          </a:p>
          <a:p>
            <a:pPr>
              <a:spcBef>
                <a:spcPct val="0"/>
              </a:spcBef>
            </a:pPr>
            <a:endParaRPr lang="en-US" sz="1200" dirty="0">
              <a:solidFill>
                <a:schemeClr val="dk1"/>
              </a:solidFill>
              <a:latin typeface="Palatino Linotype" panose="02040502050505030304" pitchFamily="18" charset="0"/>
              <a:ea typeface="Gadug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sz="3600" dirty="0">
                <a:solidFill>
                  <a:schemeClr val="dk1"/>
                </a:solidFill>
                <a:latin typeface="Palatino Linotype" panose="02040502050505030304" pitchFamily="18" charset="0"/>
                <a:ea typeface="Gadugi" panose="020B0502040204020203" pitchFamily="34" charset="0"/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3265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5172"/>
            <a:ext cx="10327898" cy="5124777"/>
          </a:xfrm>
        </p:spPr>
      </p:pic>
    </p:spTree>
    <p:extLst>
      <p:ext uri="{BB962C8B-B14F-4D97-AF65-F5344CB8AC3E}">
        <p14:creationId xmlns:p14="http://schemas.microsoft.com/office/powerpoint/2010/main" val="236523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3" y="427430"/>
            <a:ext cx="4358878" cy="5811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10" y="922861"/>
            <a:ext cx="6427968" cy="4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8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2" y="598073"/>
            <a:ext cx="3872924" cy="51639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29" y="598072"/>
            <a:ext cx="6334055" cy="47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1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12" y="522918"/>
            <a:ext cx="7740114" cy="5805086"/>
          </a:xfrm>
        </p:spPr>
      </p:pic>
    </p:spTree>
    <p:extLst>
      <p:ext uri="{BB962C8B-B14F-4D97-AF65-F5344CB8AC3E}">
        <p14:creationId xmlns:p14="http://schemas.microsoft.com/office/powerpoint/2010/main" val="2798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34" y="475990"/>
            <a:ext cx="4329570" cy="5772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48" y="439110"/>
            <a:ext cx="4357230" cy="580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6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Gadugi</vt:lpstr>
      <vt:lpstr>Palatino Linotype</vt:lpstr>
      <vt:lpstr>Office Theme</vt:lpstr>
      <vt:lpstr>C &amp; S Food Show Collection Mohegan Sun March 11, 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Dynamics Electric Boat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&amp; S Food Show Collection Mohegan Sun March 11, 2025</dc:title>
  <dc:creator>Sarah  Buehler</dc:creator>
  <cp:lastModifiedBy>James Alan Newman</cp:lastModifiedBy>
  <cp:revision>3</cp:revision>
  <dcterms:created xsi:type="dcterms:W3CDTF">2025-03-19T16:39:39Z</dcterms:created>
  <dcterms:modified xsi:type="dcterms:W3CDTF">2025-05-30T09:48:46Z</dcterms:modified>
</cp:coreProperties>
</file>